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906438"/>
            <a:ext cx="8361229" cy="1152106"/>
          </a:xfrm>
        </p:spPr>
        <p:txBody>
          <a:bodyPr/>
          <a:lstStyle/>
          <a:p>
            <a:r>
              <a:rPr lang="en-US" sz="6000" dirty="0" smtClean="0"/>
              <a:t>TIME…SPEED…DISTANCE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</a:t>
            </a:r>
            <a:r>
              <a:rPr lang="en-US" sz="3600" dirty="0" smtClean="0"/>
              <a:t>Grade</a:t>
            </a:r>
          </a:p>
          <a:p>
            <a:r>
              <a:rPr lang="en-US" sz="1800" dirty="0" smtClean="0"/>
              <a:t>Gardner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289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3106"/>
            <a:ext cx="9601200" cy="6599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this help us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19840"/>
            <a:ext cx="9601200" cy="51931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S2CS4</a:t>
            </a:r>
            <a:r>
              <a:rPr lang="en-US" dirty="0"/>
              <a:t>. Students will use the ideas of system, model, change, and scale in exploring scientific and technological matters. 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/>
              <a:t>. Compare very different sizes, weights, ages (baby/adult), and speeds (fast/slow) of both human made and natural things. </a:t>
            </a:r>
            <a:endParaRPr lang="en-US" dirty="0" smtClean="0"/>
          </a:p>
          <a:p>
            <a:r>
              <a:rPr lang="en-US" dirty="0"/>
              <a:t>S2CS5. Students will communicate scientific ideas and activities clearly. 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/>
              <a:t>. Use simple pictographs and bar graphs to communicate data. </a:t>
            </a:r>
            <a:endParaRPr lang="en-US" dirty="0" smtClean="0"/>
          </a:p>
          <a:p>
            <a:r>
              <a:rPr lang="en-US" dirty="0"/>
              <a:t>S2CS6. Students will be familiar with the character of scientific knowledge and how it is achieved. Students will recognize that: 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/>
              <a:t>. When a science investigation is done the way it was done before, we expect to get a similar result. 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/>
              <a:t>. Science involves collecting data and testing hypotheses. 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/>
              <a:t>. Scientists often repeat experiments multiple times and subject their ideas to criticism by other scientists who may disagree with them and do further tests. 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/>
              <a:t>. All different kinds of people can be and are scientists. </a:t>
            </a:r>
            <a:endParaRPr lang="en-US" dirty="0" smtClean="0"/>
          </a:p>
          <a:p>
            <a:r>
              <a:rPr lang="en-US" dirty="0"/>
              <a:t>S2P3. Students will demonstrate changes in speed and direction using pushes and pulls. 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/>
              <a:t>. Demonstrate the effects of changes of speed on an object. </a:t>
            </a:r>
          </a:p>
        </p:txBody>
      </p:sp>
    </p:spTree>
    <p:extLst>
      <p:ext uri="{BB962C8B-B14F-4D97-AF65-F5344CB8AC3E}">
        <p14:creationId xmlns:p14="http://schemas.microsoft.com/office/powerpoint/2010/main" val="400879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06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does speed and time affect distance?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433977"/>
          </a:xfrm>
        </p:spPr>
        <p:txBody>
          <a:bodyPr/>
          <a:lstStyle/>
          <a:p>
            <a:r>
              <a:rPr lang="en-US" dirty="0" smtClean="0"/>
              <a:t>Your Challenge: </a:t>
            </a:r>
          </a:p>
          <a:p>
            <a:pPr lvl="1"/>
            <a:r>
              <a:rPr lang="en-US" dirty="0" smtClean="0"/>
              <a:t>Run </a:t>
            </a:r>
            <a:r>
              <a:rPr lang="en-US" dirty="0" smtClean="0"/>
              <a:t>two </a:t>
            </a:r>
            <a:r>
              <a:rPr lang="en-US" dirty="0" smtClean="0"/>
              <a:t>trials to determine how speed and time affect distance. </a:t>
            </a:r>
          </a:p>
          <a:p>
            <a:r>
              <a:rPr lang="en-US" dirty="0" smtClean="0"/>
              <a:t>Your Materials:</a:t>
            </a:r>
          </a:p>
          <a:p>
            <a:pPr lvl="1"/>
            <a:r>
              <a:rPr lang="en-US" dirty="0" smtClean="0"/>
              <a:t>SPRK+, iPad, point markers (2), STEM journals</a:t>
            </a:r>
          </a:p>
          <a:p>
            <a:r>
              <a:rPr lang="en-US" dirty="0" smtClean="0"/>
              <a:t>Your Team:</a:t>
            </a:r>
          </a:p>
          <a:p>
            <a:pPr lvl="1"/>
            <a:r>
              <a:rPr lang="en-US" dirty="0" smtClean="0"/>
              <a:t>You will be working in your SPHERO groups.</a:t>
            </a:r>
          </a:p>
        </p:txBody>
      </p:sp>
    </p:spTree>
    <p:extLst>
      <p:ext uri="{BB962C8B-B14F-4D97-AF65-F5344CB8AC3E}">
        <p14:creationId xmlns:p14="http://schemas.microsoft.com/office/powerpoint/2010/main" val="193211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can I practice using the 4Cs in order to be </a:t>
            </a:r>
            <a:br>
              <a:rPr lang="en-US" sz="3200" dirty="0" smtClean="0"/>
            </a:br>
            <a:r>
              <a:rPr lang="en-US" sz="3200" dirty="0" smtClean="0"/>
              <a:t>“THE ULTIMATE TEAMMATE?”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is required to share your </a:t>
            </a:r>
            <a:r>
              <a:rPr lang="en-US" dirty="0" smtClean="0"/>
              <a:t>thoughts</a:t>
            </a:r>
          </a:p>
          <a:p>
            <a:endParaRPr lang="en-US" dirty="0"/>
          </a:p>
          <a:p>
            <a:r>
              <a:rPr lang="en-US" dirty="0"/>
              <a:t>Collaboration is required as you make decisions and take </a:t>
            </a:r>
            <a:r>
              <a:rPr lang="en-US" dirty="0" smtClean="0"/>
              <a:t>turns</a:t>
            </a:r>
          </a:p>
          <a:p>
            <a:endParaRPr lang="en-US" dirty="0"/>
          </a:p>
          <a:p>
            <a:r>
              <a:rPr lang="en-US" dirty="0"/>
              <a:t>Creativity may be useful to do something in a new </a:t>
            </a:r>
            <a:r>
              <a:rPr lang="en-US" dirty="0" smtClean="0"/>
              <a:t>way</a:t>
            </a:r>
          </a:p>
          <a:p>
            <a:endParaRPr lang="en-US" dirty="0"/>
          </a:p>
          <a:p>
            <a:r>
              <a:rPr lang="en-US" dirty="0"/>
              <a:t>Critical Thinking may be helpful to solve any problems that arise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9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5083"/>
            <a:ext cx="9601200" cy="832449"/>
          </a:xfrm>
        </p:spPr>
        <p:txBody>
          <a:bodyPr/>
          <a:lstStyle/>
          <a:p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810883"/>
            <a:ext cx="10739887" cy="5952226"/>
          </a:xfrm>
        </p:spPr>
        <p:txBody>
          <a:bodyPr>
            <a:normAutofit/>
          </a:bodyPr>
          <a:lstStyle/>
          <a:p>
            <a:r>
              <a:rPr lang="en-US" sz="2400" dirty="0"/>
              <a:t>Step 1. Use a roll command to program your Sphero </a:t>
            </a:r>
            <a:r>
              <a:rPr lang="en-US" sz="2400" dirty="0" smtClean="0"/>
              <a:t>with </a:t>
            </a:r>
            <a:r>
              <a:rPr lang="en-US" sz="2400" dirty="0"/>
              <a:t>the following variables…</a:t>
            </a:r>
          </a:p>
          <a:p>
            <a:pPr lvl="1"/>
            <a:r>
              <a:rPr lang="en-US" sz="2400" dirty="0"/>
              <a:t>Seconds: 6</a:t>
            </a:r>
            <a:endParaRPr lang="en-US" sz="1800" dirty="0"/>
          </a:p>
          <a:p>
            <a:pPr lvl="1"/>
            <a:r>
              <a:rPr lang="en-US" sz="2400" dirty="0"/>
              <a:t>Speed: Choice</a:t>
            </a:r>
            <a:endParaRPr lang="en-US" sz="1800" dirty="0"/>
          </a:p>
          <a:p>
            <a:pPr lvl="1"/>
            <a:r>
              <a:rPr lang="en-US" sz="2400" dirty="0"/>
              <a:t>Heading: 0 </a:t>
            </a:r>
            <a:r>
              <a:rPr lang="en-US" sz="2400" dirty="0" smtClean="0"/>
              <a:t>degrees</a:t>
            </a:r>
          </a:p>
          <a:p>
            <a:r>
              <a:rPr lang="en-US" sz="2400" dirty="0"/>
              <a:t>Step 2. Place your </a:t>
            </a:r>
            <a:r>
              <a:rPr lang="en-US" sz="2400" dirty="0" smtClean="0"/>
              <a:t>Sphero on the ground, mark your spot, and </a:t>
            </a:r>
            <a:r>
              <a:rPr lang="en-US" sz="2400" dirty="0"/>
              <a:t>run the program. </a:t>
            </a:r>
          </a:p>
          <a:p>
            <a:r>
              <a:rPr lang="en-US" sz="2400" dirty="0"/>
              <a:t>Step 3. </a:t>
            </a:r>
            <a:r>
              <a:rPr lang="en-US" sz="2400" dirty="0" smtClean="0"/>
              <a:t>Mark your end spot. Measure </a:t>
            </a:r>
            <a:r>
              <a:rPr lang="en-US" sz="2400" dirty="0"/>
              <a:t>the distance from your robot’s start position to its end position. Record </a:t>
            </a:r>
            <a:r>
              <a:rPr lang="en-US" sz="2400" dirty="0" smtClean="0"/>
              <a:t>on record sheet.</a:t>
            </a:r>
            <a:endParaRPr lang="en-US" sz="2400" dirty="0"/>
          </a:p>
          <a:p>
            <a:r>
              <a:rPr lang="en-US" sz="2400" dirty="0"/>
              <a:t>Step 4. Repeat steps </a:t>
            </a:r>
            <a:r>
              <a:rPr lang="en-US" sz="2400" dirty="0" smtClean="0"/>
              <a:t>1-3 </a:t>
            </a:r>
            <a:r>
              <a:rPr lang="en-US" sz="2400" dirty="0"/>
              <a:t>so you have run the program </a:t>
            </a:r>
            <a:r>
              <a:rPr lang="en-US" sz="2400" dirty="0" smtClean="0"/>
              <a:t>2 </a:t>
            </a:r>
            <a:r>
              <a:rPr lang="en-US" sz="2400" dirty="0"/>
              <a:t>separate times. </a:t>
            </a:r>
            <a:r>
              <a:rPr lang="en-US" sz="2400" dirty="0" smtClean="0"/>
              <a:t>   Each </a:t>
            </a:r>
            <a:r>
              <a:rPr lang="en-US" sz="2400" dirty="0"/>
              <a:t>time, change your speed variable by at least 20 points. *If you hit an obstacle during your run, disregard and re-test.</a:t>
            </a:r>
          </a:p>
          <a:p>
            <a:r>
              <a:rPr lang="en-US" sz="2400" dirty="0"/>
              <a:t>Step 5. Fill out the chart on your record </a:t>
            </a:r>
            <a:r>
              <a:rPr lang="en-US" sz="2400" dirty="0" smtClean="0"/>
              <a:t>sheet</a:t>
            </a:r>
            <a:r>
              <a:rPr lang="en-US" sz="2400" dirty="0"/>
              <a:t> </a:t>
            </a:r>
            <a:r>
              <a:rPr lang="en-US" sz="2400" dirty="0" smtClean="0"/>
              <a:t>after each trial.</a:t>
            </a:r>
          </a:p>
          <a:p>
            <a:r>
              <a:rPr lang="en-US" sz="2400" dirty="0" smtClean="0"/>
              <a:t>Step 6: Group chart and discussion.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22187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57</TotalTime>
  <Words>445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TIME…SPEED…DISTANCE</vt:lpstr>
      <vt:lpstr>What will this help us learn?</vt:lpstr>
      <vt:lpstr>How does speed and time affect distance?</vt:lpstr>
      <vt:lpstr>How can I practice using the 4Cs in order to be  “THE ULTIMATE TEAMMATE?”</vt:lpstr>
      <vt:lpstr>Directions: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TIME…SPEED…DISTANCE</dc:title>
  <dc:creator>Alexa Dean</dc:creator>
  <cp:lastModifiedBy>Alexa Dean</cp:lastModifiedBy>
  <cp:revision>8</cp:revision>
  <dcterms:created xsi:type="dcterms:W3CDTF">2016-08-31T00:20:58Z</dcterms:created>
  <dcterms:modified xsi:type="dcterms:W3CDTF">2016-12-15T14:13:20Z</dcterms:modified>
</cp:coreProperties>
</file>