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400265"/>
            <a:ext cx="8361229" cy="2098226"/>
          </a:xfrm>
        </p:spPr>
        <p:txBody>
          <a:bodyPr/>
          <a:lstStyle/>
          <a:p>
            <a:r>
              <a:rPr lang="en-US" dirty="0" smtClean="0"/>
              <a:t>FORCE AND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30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this help me learn?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85668"/>
            <a:ext cx="9601200" cy="408173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S4P3. Students will demonstrate the relationship between the application of a force and the resulting change in position and motion on an object. 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/>
              <a:t>. Using different size objects, observe how force affects speed and motion. </a:t>
            </a:r>
          </a:p>
          <a:p>
            <a:pPr lvl="1"/>
            <a:r>
              <a:rPr lang="en-US" dirty="0" smtClean="0"/>
              <a:t>c</a:t>
            </a:r>
            <a:r>
              <a:rPr lang="en-US" dirty="0"/>
              <a:t>. Explain what happens to the speed or direction of an object when a greater force than the initial one is applied. </a:t>
            </a:r>
            <a:endParaRPr lang="en-US" dirty="0" smtClean="0"/>
          </a:p>
          <a:p>
            <a:pPr lvl="1"/>
            <a:r>
              <a:rPr lang="en-US" dirty="0" smtClean="0"/>
              <a:t>d</a:t>
            </a:r>
            <a:r>
              <a:rPr lang="en-US" dirty="0"/>
              <a:t>. Demonstrate the effect of gravitational force on the motion of an object</a:t>
            </a:r>
            <a:r>
              <a:rPr lang="en-US" dirty="0" smtClean="0"/>
              <a:t>.</a:t>
            </a:r>
          </a:p>
          <a:p>
            <a:r>
              <a:rPr lang="en-US" dirty="0"/>
              <a:t>S4CS1. Students will be aware of the importance of curiosity, honesty, openness, and skepticism in science and will exhibit these traits in their own efforts to understand how the world works. </a:t>
            </a:r>
            <a:endParaRPr lang="en-US" dirty="0" smtClean="0"/>
          </a:p>
          <a:p>
            <a:pPr lvl="1"/>
            <a:r>
              <a:rPr lang="en-US" dirty="0" smtClean="0"/>
              <a:t>b</a:t>
            </a:r>
            <a:r>
              <a:rPr lang="en-US" dirty="0"/>
              <a:t>. Carefully distinguish observations from ideas and speculation about those observations. </a:t>
            </a:r>
            <a:endParaRPr lang="en-US" dirty="0" smtClean="0"/>
          </a:p>
          <a:p>
            <a:pPr lvl="1"/>
            <a:r>
              <a:rPr lang="en-US" dirty="0" smtClean="0"/>
              <a:t>c</a:t>
            </a:r>
            <a:r>
              <a:rPr lang="en-US" dirty="0"/>
              <a:t>. Offer reasons for findings and consider reasons suggested by others. 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49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Challenge: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077" y="1516825"/>
            <a:ext cx="10412703" cy="5239096"/>
          </a:xfrm>
        </p:spPr>
      </p:pic>
    </p:spTree>
    <p:extLst>
      <p:ext uri="{BB962C8B-B14F-4D97-AF65-F5344CB8AC3E}">
        <p14:creationId xmlns:p14="http://schemas.microsoft.com/office/powerpoint/2010/main" val="3030804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39019"/>
            <a:ext cx="9601200" cy="4899803"/>
          </a:xfrm>
        </p:spPr>
        <p:txBody>
          <a:bodyPr>
            <a:normAutofit/>
          </a:bodyPr>
          <a:lstStyle/>
          <a:p>
            <a:r>
              <a:rPr lang="en-US" dirty="0" smtClean="0"/>
              <a:t>Test your vessel. Place SPRK+ inside your vessel, and use the joystick to test your creation.</a:t>
            </a:r>
          </a:p>
          <a:p>
            <a:r>
              <a:rPr lang="en-US" dirty="0" smtClean="0"/>
              <a:t>You will only have 10 minutes to practice driving your SPRK+ and to modify your vessel.</a:t>
            </a:r>
          </a:p>
          <a:p>
            <a:r>
              <a:rPr lang="en-US" dirty="0" smtClean="0"/>
              <a:t>Estimate how many “passengers” (ones blocks) your vessel can transport from starting point to ending point. Record in STEM journal.</a:t>
            </a:r>
          </a:p>
          <a:p>
            <a:r>
              <a:rPr lang="en-US" dirty="0" smtClean="0"/>
              <a:t>Use a roll command, record your variables, and attempt to carry 20 passengers to the other side.</a:t>
            </a:r>
          </a:p>
          <a:p>
            <a:r>
              <a:rPr lang="en-US" dirty="0" smtClean="0"/>
              <a:t>Continue to modify your roll command’s variables until you find the combination that transports the most passengers from one side to the other. </a:t>
            </a:r>
          </a:p>
          <a:p>
            <a:r>
              <a:rPr lang="en-US" dirty="0" smtClean="0"/>
              <a:t>Record your variables and results during each trial.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82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 data…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1716657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can you conclude about the correlation between force and motion?</a:t>
            </a:r>
          </a:p>
          <a:p>
            <a:r>
              <a:rPr lang="en-US" sz="3200" dirty="0" smtClean="0"/>
              <a:t>Refer to data you just gathered and discuss findings with your teammates.</a:t>
            </a:r>
          </a:p>
          <a:p>
            <a:r>
              <a:rPr lang="en-US" sz="3200" dirty="0" smtClean="0"/>
              <a:t>Share whole group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770619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15</TotalTime>
  <Words>306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FORCE AND MOTION</vt:lpstr>
      <vt:lpstr>What will this help me learn?</vt:lpstr>
      <vt:lpstr>Your Challenge:</vt:lpstr>
      <vt:lpstr>Directions:</vt:lpstr>
      <vt:lpstr>Share data…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 AND MOTION</dc:title>
  <dc:creator>Alexa Dean</dc:creator>
  <cp:lastModifiedBy>Jessica Barber</cp:lastModifiedBy>
  <cp:revision>2</cp:revision>
  <dcterms:created xsi:type="dcterms:W3CDTF">2016-08-31T00:51:41Z</dcterms:created>
  <dcterms:modified xsi:type="dcterms:W3CDTF">2017-05-11T12:35:30Z</dcterms:modified>
</cp:coreProperties>
</file>