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65" r:id="rId6"/>
    <p:sldId id="262" r:id="rId7"/>
    <p:sldId id="258" r:id="rId8"/>
    <p:sldId id="266" r:id="rId9"/>
    <p:sldId id="267" r:id="rId10"/>
    <p:sldId id="269" r:id="rId11"/>
    <p:sldId id="268" r:id="rId12"/>
    <p:sldId id="259" r:id="rId13"/>
    <p:sldId id="260" r:id="rId14"/>
    <p:sldId id="2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0" d="100"/>
          <a:sy n="70" d="100"/>
        </p:scale>
        <p:origin x="50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DFDE39-9E61-4444-9378-0C043E7D3E48}"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5CE68-BE75-47C4-9A73-72F48ACF1097}" type="slidenum">
              <a:rPr lang="en-US" smtClean="0"/>
              <a:t>‹#›</a:t>
            </a:fld>
            <a:endParaRPr lang="en-US"/>
          </a:p>
        </p:txBody>
      </p:sp>
    </p:spTree>
    <p:extLst>
      <p:ext uri="{BB962C8B-B14F-4D97-AF65-F5344CB8AC3E}">
        <p14:creationId xmlns:p14="http://schemas.microsoft.com/office/powerpoint/2010/main" val="2324028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FDE39-9E61-4444-9378-0C043E7D3E48}"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5CE68-BE75-47C4-9A73-72F48ACF1097}" type="slidenum">
              <a:rPr lang="en-US" smtClean="0"/>
              <a:t>‹#›</a:t>
            </a:fld>
            <a:endParaRPr lang="en-US"/>
          </a:p>
        </p:txBody>
      </p:sp>
    </p:spTree>
    <p:extLst>
      <p:ext uri="{BB962C8B-B14F-4D97-AF65-F5344CB8AC3E}">
        <p14:creationId xmlns:p14="http://schemas.microsoft.com/office/powerpoint/2010/main" val="1824963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FDE39-9E61-4444-9378-0C043E7D3E48}"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5CE68-BE75-47C4-9A73-72F48ACF1097}" type="slidenum">
              <a:rPr lang="en-US" smtClean="0"/>
              <a:t>‹#›</a:t>
            </a:fld>
            <a:endParaRPr lang="en-US"/>
          </a:p>
        </p:txBody>
      </p:sp>
    </p:spTree>
    <p:extLst>
      <p:ext uri="{BB962C8B-B14F-4D97-AF65-F5344CB8AC3E}">
        <p14:creationId xmlns:p14="http://schemas.microsoft.com/office/powerpoint/2010/main" val="2118267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FDE39-9E61-4444-9378-0C043E7D3E48}"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5CE68-BE75-47C4-9A73-72F48ACF1097}" type="slidenum">
              <a:rPr lang="en-US" smtClean="0"/>
              <a:t>‹#›</a:t>
            </a:fld>
            <a:endParaRPr lang="en-US"/>
          </a:p>
        </p:txBody>
      </p:sp>
    </p:spTree>
    <p:extLst>
      <p:ext uri="{BB962C8B-B14F-4D97-AF65-F5344CB8AC3E}">
        <p14:creationId xmlns:p14="http://schemas.microsoft.com/office/powerpoint/2010/main" val="807728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DFDE39-9E61-4444-9378-0C043E7D3E48}"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5CE68-BE75-47C4-9A73-72F48ACF1097}" type="slidenum">
              <a:rPr lang="en-US" smtClean="0"/>
              <a:t>‹#›</a:t>
            </a:fld>
            <a:endParaRPr lang="en-US"/>
          </a:p>
        </p:txBody>
      </p:sp>
    </p:spTree>
    <p:extLst>
      <p:ext uri="{BB962C8B-B14F-4D97-AF65-F5344CB8AC3E}">
        <p14:creationId xmlns:p14="http://schemas.microsoft.com/office/powerpoint/2010/main" val="2286596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DFDE39-9E61-4444-9378-0C043E7D3E48}" type="datetimeFigureOut">
              <a:rPr lang="en-US" smtClean="0"/>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5CE68-BE75-47C4-9A73-72F48ACF1097}" type="slidenum">
              <a:rPr lang="en-US" smtClean="0"/>
              <a:t>‹#›</a:t>
            </a:fld>
            <a:endParaRPr lang="en-US"/>
          </a:p>
        </p:txBody>
      </p:sp>
    </p:spTree>
    <p:extLst>
      <p:ext uri="{BB962C8B-B14F-4D97-AF65-F5344CB8AC3E}">
        <p14:creationId xmlns:p14="http://schemas.microsoft.com/office/powerpoint/2010/main" val="3951546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DFDE39-9E61-4444-9378-0C043E7D3E48}" type="datetimeFigureOut">
              <a:rPr lang="en-US" smtClean="0"/>
              <a:t>4/9/2018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05CE68-BE75-47C4-9A73-72F48ACF1097}" type="slidenum">
              <a:rPr lang="en-US" smtClean="0"/>
              <a:t>‹#›</a:t>
            </a:fld>
            <a:endParaRPr lang="en-US"/>
          </a:p>
        </p:txBody>
      </p:sp>
    </p:spTree>
    <p:extLst>
      <p:ext uri="{BB962C8B-B14F-4D97-AF65-F5344CB8AC3E}">
        <p14:creationId xmlns:p14="http://schemas.microsoft.com/office/powerpoint/2010/main" val="2651816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DFDE39-9E61-4444-9378-0C043E7D3E48}" type="datetimeFigureOut">
              <a:rPr lang="en-US" smtClean="0"/>
              <a:t>4/9/2018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05CE68-BE75-47C4-9A73-72F48ACF1097}" type="slidenum">
              <a:rPr lang="en-US" smtClean="0"/>
              <a:t>‹#›</a:t>
            </a:fld>
            <a:endParaRPr lang="en-US"/>
          </a:p>
        </p:txBody>
      </p:sp>
    </p:spTree>
    <p:extLst>
      <p:ext uri="{BB962C8B-B14F-4D97-AF65-F5344CB8AC3E}">
        <p14:creationId xmlns:p14="http://schemas.microsoft.com/office/powerpoint/2010/main" val="2857753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DFDE39-9E61-4444-9378-0C043E7D3E48}" type="datetimeFigureOut">
              <a:rPr lang="en-US" smtClean="0"/>
              <a:t>4/9/2018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05CE68-BE75-47C4-9A73-72F48ACF1097}" type="slidenum">
              <a:rPr lang="en-US" smtClean="0"/>
              <a:t>‹#›</a:t>
            </a:fld>
            <a:endParaRPr lang="en-US"/>
          </a:p>
        </p:txBody>
      </p:sp>
    </p:spTree>
    <p:extLst>
      <p:ext uri="{BB962C8B-B14F-4D97-AF65-F5344CB8AC3E}">
        <p14:creationId xmlns:p14="http://schemas.microsoft.com/office/powerpoint/2010/main" val="238945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DFDE39-9E61-4444-9378-0C043E7D3E48}" type="datetimeFigureOut">
              <a:rPr lang="en-US" smtClean="0"/>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5CE68-BE75-47C4-9A73-72F48ACF1097}" type="slidenum">
              <a:rPr lang="en-US" smtClean="0"/>
              <a:t>‹#›</a:t>
            </a:fld>
            <a:endParaRPr lang="en-US"/>
          </a:p>
        </p:txBody>
      </p:sp>
    </p:spTree>
    <p:extLst>
      <p:ext uri="{BB962C8B-B14F-4D97-AF65-F5344CB8AC3E}">
        <p14:creationId xmlns:p14="http://schemas.microsoft.com/office/powerpoint/2010/main" val="2762156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DFDE39-9E61-4444-9378-0C043E7D3E48}" type="datetimeFigureOut">
              <a:rPr lang="en-US" smtClean="0"/>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5CE68-BE75-47C4-9A73-72F48ACF1097}" type="slidenum">
              <a:rPr lang="en-US" smtClean="0"/>
              <a:t>‹#›</a:t>
            </a:fld>
            <a:endParaRPr lang="en-US"/>
          </a:p>
        </p:txBody>
      </p:sp>
    </p:spTree>
    <p:extLst>
      <p:ext uri="{BB962C8B-B14F-4D97-AF65-F5344CB8AC3E}">
        <p14:creationId xmlns:p14="http://schemas.microsoft.com/office/powerpoint/2010/main" val="247470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DFDE39-9E61-4444-9378-0C043E7D3E48}" type="datetimeFigureOut">
              <a:rPr lang="en-US" smtClean="0"/>
              <a:t>4/9/2018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05CE68-BE75-47C4-9A73-72F48ACF1097}" type="slidenum">
              <a:rPr lang="en-US" smtClean="0"/>
              <a:t>‹#›</a:t>
            </a:fld>
            <a:endParaRPr lang="en-US"/>
          </a:p>
        </p:txBody>
      </p:sp>
    </p:spTree>
    <p:extLst>
      <p:ext uri="{BB962C8B-B14F-4D97-AF65-F5344CB8AC3E}">
        <p14:creationId xmlns:p14="http://schemas.microsoft.com/office/powerpoint/2010/main" val="1534289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Bee Bots </a:t>
            </a:r>
            <a:endParaRPr lang="en-US" dirty="0"/>
          </a:p>
        </p:txBody>
      </p:sp>
      <p:sp>
        <p:nvSpPr>
          <p:cNvPr id="3" name="Subtitle 2"/>
          <p:cNvSpPr>
            <a:spLocks noGrp="1"/>
          </p:cNvSpPr>
          <p:nvPr>
            <p:ph type="subTitle" idx="1"/>
          </p:nvPr>
        </p:nvSpPr>
        <p:spPr/>
        <p:txBody>
          <a:bodyPr/>
          <a:lstStyle/>
          <a:p>
            <a:r>
              <a:rPr lang="en-US" dirty="0" smtClean="0"/>
              <a:t>Introduction to Bee Bot Programming</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03458" y="5257800"/>
            <a:ext cx="1162349" cy="1481328"/>
          </a:xfrm>
          <a:prstGeom prst="rect">
            <a:avLst/>
          </a:prstGeom>
        </p:spPr>
      </p:pic>
    </p:spTree>
    <p:extLst>
      <p:ext uri="{BB962C8B-B14F-4D97-AF65-F5344CB8AC3E}">
        <p14:creationId xmlns:p14="http://schemas.microsoft.com/office/powerpoint/2010/main" val="3672019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make the Bee Bot Pause</a:t>
            </a:r>
            <a:endParaRPr lang="en-US" dirty="0"/>
          </a:p>
        </p:txBody>
      </p:sp>
      <p:sp>
        <p:nvSpPr>
          <p:cNvPr id="3" name="Content Placeholder 2"/>
          <p:cNvSpPr>
            <a:spLocks noGrp="1"/>
          </p:cNvSpPr>
          <p:nvPr>
            <p:ph idx="1"/>
          </p:nvPr>
        </p:nvSpPr>
        <p:spPr>
          <a:xfrm>
            <a:off x="838200" y="1825625"/>
            <a:ext cx="4343400" cy="4351338"/>
          </a:xfrm>
        </p:spPr>
        <p:txBody>
          <a:bodyPr>
            <a:normAutofit fontScale="92500" lnSpcReduction="10000"/>
          </a:bodyPr>
          <a:lstStyle/>
          <a:p>
            <a:r>
              <a:rPr lang="en-US" dirty="0" smtClean="0"/>
              <a:t>The pause button makes the Bee Bot take a break. If you want your Bee Bot to pause for a moment in the middle of your code, the button will make him stop for a moment then continue the code you programmed. </a:t>
            </a:r>
          </a:p>
          <a:p>
            <a:r>
              <a:rPr lang="en-US" b="1" u="sng" dirty="0" smtClean="0"/>
              <a:t>This is part of the code</a:t>
            </a:r>
            <a:r>
              <a:rPr lang="en-US" dirty="0" smtClean="0"/>
              <a:t>. </a:t>
            </a:r>
          </a:p>
          <a:p>
            <a:r>
              <a:rPr lang="en-US" b="1" u="sng" dirty="0" smtClean="0"/>
              <a:t>You can not hit this button to make the Bee Bot stop once it is running. </a:t>
            </a:r>
          </a:p>
          <a:p>
            <a:pPr marL="0" indent="0">
              <a:buNone/>
            </a:pPr>
            <a:endParaRPr lang="en-US" dirty="0"/>
          </a:p>
        </p:txBody>
      </p:sp>
      <p:pic>
        <p:nvPicPr>
          <p:cNvPr id="6" name="Picture 2" descr="http://cdn.shopify.com/s/files/1/0059/3932/products/bee_bot_3.jpg?v=13407370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9377" y="2594919"/>
            <a:ext cx="3400812" cy="3400812"/>
          </a:xfrm>
          <a:prstGeom prst="rect">
            <a:avLst/>
          </a:prstGeom>
          <a:noFill/>
          <a:extLst>
            <a:ext uri="{909E8E84-426E-40DD-AFC4-6F175D3DCCD1}">
              <a14:hiddenFill xmlns:a14="http://schemas.microsoft.com/office/drawing/2010/main">
                <a:solidFill>
                  <a:srgbClr val="FFFFFF"/>
                </a:solidFill>
              </a14:hiddenFill>
            </a:ext>
          </a:extLst>
        </p:spPr>
      </p:pic>
      <p:sp>
        <p:nvSpPr>
          <p:cNvPr id="7" name="Right Arrow 6"/>
          <p:cNvSpPr/>
          <p:nvPr/>
        </p:nvSpPr>
        <p:spPr>
          <a:xfrm>
            <a:off x="6747385" y="5401580"/>
            <a:ext cx="2948924" cy="2360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03458" y="5257800"/>
            <a:ext cx="1162349" cy="1481328"/>
          </a:xfrm>
          <a:prstGeom prst="rect">
            <a:avLst/>
          </a:prstGeom>
        </p:spPr>
      </p:pic>
    </p:spTree>
    <p:extLst>
      <p:ext uri="{BB962C8B-B14F-4D97-AF65-F5344CB8AC3E}">
        <p14:creationId xmlns:p14="http://schemas.microsoft.com/office/powerpoint/2010/main" val="970945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Forget to Clear</a:t>
            </a:r>
            <a:endParaRPr lang="en-US" dirty="0"/>
          </a:p>
        </p:txBody>
      </p:sp>
      <p:sp>
        <p:nvSpPr>
          <p:cNvPr id="3" name="Content Placeholder 2"/>
          <p:cNvSpPr>
            <a:spLocks noGrp="1"/>
          </p:cNvSpPr>
          <p:nvPr>
            <p:ph idx="1"/>
          </p:nvPr>
        </p:nvSpPr>
        <p:spPr>
          <a:xfrm>
            <a:off x="838200" y="1825625"/>
            <a:ext cx="4343400" cy="4351338"/>
          </a:xfrm>
        </p:spPr>
        <p:txBody>
          <a:bodyPr/>
          <a:lstStyle/>
          <a:p>
            <a:r>
              <a:rPr lang="en-US" dirty="0" smtClean="0"/>
              <a:t>Don’t forget to clear the Bee Bot before each code. </a:t>
            </a:r>
            <a:endParaRPr lang="en-US" dirty="0"/>
          </a:p>
          <a:p>
            <a:r>
              <a:rPr lang="en-US" dirty="0" smtClean="0"/>
              <a:t>If you forget to clear, it will first do the previous code then run yours. </a:t>
            </a:r>
          </a:p>
          <a:p>
            <a:r>
              <a:rPr lang="en-US" dirty="0" smtClean="0"/>
              <a:t>This button will show up as an “X” on most Bee Bots.</a:t>
            </a:r>
          </a:p>
          <a:p>
            <a:pPr marL="0" indent="0">
              <a:buNone/>
            </a:pPr>
            <a:endParaRPr lang="en-US" dirty="0"/>
          </a:p>
        </p:txBody>
      </p:sp>
      <p:pic>
        <p:nvPicPr>
          <p:cNvPr id="6" name="Picture 2" descr="http://cdn.shopify.com/s/files/1/0059/3932/products/bee_bot_3.jpg?v=13407370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9377" y="2594919"/>
            <a:ext cx="3400812" cy="3400812"/>
          </a:xfrm>
          <a:prstGeom prst="rect">
            <a:avLst/>
          </a:prstGeom>
          <a:noFill/>
          <a:extLst>
            <a:ext uri="{909E8E84-426E-40DD-AFC4-6F175D3DCCD1}">
              <a14:hiddenFill xmlns:a14="http://schemas.microsoft.com/office/drawing/2010/main">
                <a:solidFill>
                  <a:srgbClr val="FFFFFF"/>
                </a:solidFill>
              </a14:hiddenFill>
            </a:ext>
          </a:extLst>
        </p:spPr>
      </p:pic>
      <p:sp>
        <p:nvSpPr>
          <p:cNvPr id="7" name="Right Arrow 6"/>
          <p:cNvSpPr/>
          <p:nvPr/>
        </p:nvSpPr>
        <p:spPr>
          <a:xfrm rot="1593001">
            <a:off x="7085748" y="4918968"/>
            <a:ext cx="1796906" cy="2189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03458" y="5257800"/>
            <a:ext cx="1162349" cy="1481328"/>
          </a:xfrm>
          <a:prstGeom prst="rect">
            <a:avLst/>
          </a:prstGeom>
        </p:spPr>
      </p:pic>
    </p:spTree>
    <p:extLst>
      <p:ext uri="{BB962C8B-B14F-4D97-AF65-F5344CB8AC3E}">
        <p14:creationId xmlns:p14="http://schemas.microsoft.com/office/powerpoint/2010/main" val="2190578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one</a:t>
            </a:r>
            <a:endParaRPr lang="en-US" dirty="0"/>
          </a:p>
        </p:txBody>
      </p:sp>
      <p:sp>
        <p:nvSpPr>
          <p:cNvPr id="3" name="Content Placeholder 2"/>
          <p:cNvSpPr>
            <a:spLocks noGrp="1"/>
          </p:cNvSpPr>
          <p:nvPr>
            <p:ph idx="1"/>
          </p:nvPr>
        </p:nvSpPr>
        <p:spPr/>
        <p:txBody>
          <a:bodyPr/>
          <a:lstStyle/>
          <a:p>
            <a:r>
              <a:rPr lang="en-US" dirty="0" smtClean="0"/>
              <a:t>Roll the dice</a:t>
            </a:r>
          </a:p>
          <a:p>
            <a:r>
              <a:rPr lang="en-US" dirty="0" smtClean="0"/>
              <a:t>Pick up the Bee Bot, place it in the top square in the same row as your number. </a:t>
            </a:r>
          </a:p>
          <a:p>
            <a:r>
              <a:rPr lang="en-US" dirty="0" smtClean="0"/>
              <a:t>Hit the Forward Arrow the number of times you need it to move to get to the number you rolled. </a:t>
            </a: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03458" y="5257800"/>
            <a:ext cx="1162349" cy="1481328"/>
          </a:xfrm>
          <a:prstGeom prst="rect">
            <a:avLst/>
          </a:prstGeom>
        </p:spPr>
      </p:pic>
    </p:spTree>
    <p:extLst>
      <p:ext uri="{BB962C8B-B14F-4D97-AF65-F5344CB8AC3E}">
        <p14:creationId xmlns:p14="http://schemas.microsoft.com/office/powerpoint/2010/main" val="1680275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2: Rotating</a:t>
            </a:r>
            <a:endParaRPr lang="en-US" dirty="0"/>
          </a:p>
        </p:txBody>
      </p:sp>
      <p:sp>
        <p:nvSpPr>
          <p:cNvPr id="3" name="Content Placeholder 2"/>
          <p:cNvSpPr>
            <a:spLocks noGrp="1"/>
          </p:cNvSpPr>
          <p:nvPr>
            <p:ph idx="1"/>
          </p:nvPr>
        </p:nvSpPr>
        <p:spPr/>
        <p:txBody>
          <a:bodyPr/>
          <a:lstStyle/>
          <a:p>
            <a:r>
              <a:rPr lang="en-US" dirty="0" smtClean="0"/>
              <a:t>To rotate the Bee Bot, you hit one of the turn buttons</a:t>
            </a:r>
          </a:p>
          <a:p>
            <a:r>
              <a:rPr lang="en-US" dirty="0" smtClean="0"/>
              <a:t>The turn buttons do not move the Bee Bot forward, it just rotates in place</a:t>
            </a:r>
          </a:p>
          <a:p>
            <a:r>
              <a:rPr lang="en-US" dirty="0" smtClean="0"/>
              <a:t>After it turns, then you hit the forward arrow the number of places you would like it to move</a:t>
            </a:r>
            <a:endParaRPr lang="en-US" dirty="0"/>
          </a:p>
          <a:p>
            <a:endParaRPr lang="en-US" dirty="0" smtClean="0"/>
          </a:p>
        </p:txBody>
      </p:sp>
      <p:pic>
        <p:nvPicPr>
          <p:cNvPr id="4" name="Picture 2" descr="http://cdn.shopify.com/s/files/1/0059/3932/products/bee_bot_3.jpg?v=13407370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7642" y="3877198"/>
            <a:ext cx="2830182" cy="2830182"/>
          </a:xfrm>
          <a:prstGeom prst="rect">
            <a:avLst/>
          </a:prstGeom>
          <a:noFill/>
          <a:extLst>
            <a:ext uri="{909E8E84-426E-40DD-AFC4-6F175D3DCCD1}">
              <a14:hiddenFill xmlns:a14="http://schemas.microsoft.com/office/drawing/2010/main">
                <a:solidFill>
                  <a:srgbClr val="FFFFFF"/>
                </a:solidFill>
              </a14:hiddenFill>
            </a:ext>
          </a:extLst>
        </p:spPr>
      </p:pic>
      <p:sp>
        <p:nvSpPr>
          <p:cNvPr id="5" name="Right Arrow 4"/>
          <p:cNvSpPr/>
          <p:nvPr/>
        </p:nvSpPr>
        <p:spPr>
          <a:xfrm>
            <a:off x="6556363" y="5721569"/>
            <a:ext cx="865387" cy="2375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rot="10800000">
            <a:off x="9088109" y="5652955"/>
            <a:ext cx="1006585" cy="2425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03458" y="5257800"/>
            <a:ext cx="1162349" cy="1481328"/>
          </a:xfrm>
          <a:prstGeom prst="rect">
            <a:avLst/>
          </a:prstGeom>
        </p:spPr>
      </p:pic>
    </p:spTree>
    <p:extLst>
      <p:ext uri="{BB962C8B-B14F-4D97-AF65-F5344CB8AC3E}">
        <p14:creationId xmlns:p14="http://schemas.microsoft.com/office/powerpoint/2010/main" val="2897078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Two</a:t>
            </a:r>
            <a:endParaRPr lang="en-US" dirty="0"/>
          </a:p>
        </p:txBody>
      </p:sp>
      <p:sp>
        <p:nvSpPr>
          <p:cNvPr id="3" name="Content Placeholder 2"/>
          <p:cNvSpPr>
            <a:spLocks noGrp="1"/>
          </p:cNvSpPr>
          <p:nvPr>
            <p:ph idx="1"/>
          </p:nvPr>
        </p:nvSpPr>
        <p:spPr/>
        <p:txBody>
          <a:bodyPr/>
          <a:lstStyle/>
          <a:p>
            <a:r>
              <a:rPr lang="en-US" dirty="0" smtClean="0"/>
              <a:t>Roll the dice</a:t>
            </a:r>
          </a:p>
          <a:p>
            <a:r>
              <a:rPr lang="en-US" dirty="0" smtClean="0"/>
              <a:t>Pick up the Bee Bot, place it in the top row</a:t>
            </a:r>
          </a:p>
          <a:p>
            <a:r>
              <a:rPr lang="en-US" dirty="0" smtClean="0"/>
              <a:t>Hit the Forward Arrow the number of times you need it to move to get to the number you rolled.</a:t>
            </a:r>
          </a:p>
          <a:p>
            <a:endParaRPr lang="en-US" dirty="0"/>
          </a:p>
          <a:p>
            <a:r>
              <a:rPr lang="en-US" dirty="0" smtClean="0"/>
              <a:t>When the next person rolls the dice, they do not pick up the Bee Bot, instead they make the Bee Bot go to the number starting from the last players number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03458" y="5257800"/>
            <a:ext cx="1162349" cy="1481328"/>
          </a:xfrm>
          <a:prstGeom prst="rect">
            <a:avLst/>
          </a:prstGeom>
        </p:spPr>
      </p:pic>
    </p:spTree>
    <p:extLst>
      <p:ext uri="{BB962C8B-B14F-4D97-AF65-F5344CB8AC3E}">
        <p14:creationId xmlns:p14="http://schemas.microsoft.com/office/powerpoint/2010/main" val="1814818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Parts of the Bee Bot</a:t>
            </a:r>
            <a:endParaRPr lang="en-US" dirty="0"/>
          </a:p>
        </p:txBody>
      </p:sp>
      <p:pic>
        <p:nvPicPr>
          <p:cNvPr id="1026" name="Picture 2" descr="http://cdn.shopify.com/s/files/1/0059/3932/products/bee_bot_3.jpg?v=134073701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20331" y="1825625"/>
            <a:ext cx="4351338" cy="4351338"/>
          </a:xfrm>
          <a:prstGeom prst="rect">
            <a:avLst/>
          </a:prstGeom>
          <a:noFill/>
          <a:extLst>
            <a:ext uri="{909E8E84-426E-40DD-AFC4-6F175D3DCCD1}">
              <a14:hiddenFill xmlns:a14="http://schemas.microsoft.com/office/drawing/2010/main">
                <a:solidFill>
                  <a:srgbClr val="FFFFFF"/>
                </a:solidFill>
              </a14:hiddenFill>
            </a:ext>
          </a:extLst>
        </p:spPr>
      </p:pic>
      <p:sp>
        <p:nvSpPr>
          <p:cNvPr id="6" name="Right Arrow 5"/>
          <p:cNvSpPr/>
          <p:nvPr/>
        </p:nvSpPr>
        <p:spPr>
          <a:xfrm>
            <a:off x="1976201" y="4001294"/>
            <a:ext cx="3888259" cy="2800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52434" y="3956671"/>
            <a:ext cx="2695832" cy="369332"/>
          </a:xfrm>
          <a:prstGeom prst="rect">
            <a:avLst/>
          </a:prstGeom>
          <a:noFill/>
        </p:spPr>
        <p:txBody>
          <a:bodyPr wrap="square" rtlCol="0">
            <a:spAutoFit/>
          </a:bodyPr>
          <a:lstStyle/>
          <a:p>
            <a:r>
              <a:rPr lang="en-US" dirty="0" smtClean="0"/>
              <a:t>Forward Button</a:t>
            </a: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03458" y="5257800"/>
            <a:ext cx="1162349" cy="1481328"/>
          </a:xfrm>
          <a:prstGeom prst="rect">
            <a:avLst/>
          </a:prstGeom>
        </p:spPr>
      </p:pic>
    </p:spTree>
    <p:extLst>
      <p:ext uri="{BB962C8B-B14F-4D97-AF65-F5344CB8AC3E}">
        <p14:creationId xmlns:p14="http://schemas.microsoft.com/office/powerpoint/2010/main" val="2583223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Parts of the Bee Bot</a:t>
            </a:r>
            <a:endParaRPr lang="en-US" dirty="0"/>
          </a:p>
        </p:txBody>
      </p:sp>
      <p:pic>
        <p:nvPicPr>
          <p:cNvPr id="1026" name="Picture 2" descr="http://cdn.shopify.com/s/files/1/0059/3932/products/bee_bot_3.jpg?v=134073701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20331" y="1825625"/>
            <a:ext cx="4351338" cy="4351338"/>
          </a:xfrm>
          <a:prstGeom prst="rect">
            <a:avLst/>
          </a:prstGeom>
          <a:noFill/>
          <a:extLst>
            <a:ext uri="{909E8E84-426E-40DD-AFC4-6F175D3DCCD1}">
              <a14:hiddenFill xmlns:a14="http://schemas.microsoft.com/office/drawing/2010/main">
                <a:solidFill>
                  <a:srgbClr val="FFFFFF"/>
                </a:solidFill>
              </a14:hiddenFill>
            </a:ext>
          </a:extLst>
        </p:spPr>
      </p:pic>
      <p:sp>
        <p:nvSpPr>
          <p:cNvPr id="6" name="Right Arrow 5"/>
          <p:cNvSpPr/>
          <p:nvPr/>
        </p:nvSpPr>
        <p:spPr>
          <a:xfrm>
            <a:off x="1135941" y="4709748"/>
            <a:ext cx="3888259" cy="2800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10315" y="4078851"/>
            <a:ext cx="2695832" cy="369332"/>
          </a:xfrm>
          <a:prstGeom prst="rect">
            <a:avLst/>
          </a:prstGeom>
          <a:noFill/>
        </p:spPr>
        <p:txBody>
          <a:bodyPr wrap="square" rtlCol="0">
            <a:spAutoFit/>
          </a:bodyPr>
          <a:lstStyle/>
          <a:p>
            <a:r>
              <a:rPr lang="en-US" dirty="0" smtClean="0"/>
              <a:t>Rotate Buttons</a:t>
            </a:r>
            <a:endParaRPr lang="en-US" dirty="0"/>
          </a:p>
        </p:txBody>
      </p:sp>
      <p:sp>
        <p:nvSpPr>
          <p:cNvPr id="9" name="Right Arrow 8"/>
          <p:cNvSpPr/>
          <p:nvPr/>
        </p:nvSpPr>
        <p:spPr>
          <a:xfrm rot="674304">
            <a:off x="2769662" y="4193495"/>
            <a:ext cx="3888259" cy="2800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03458" y="5257800"/>
            <a:ext cx="1162349" cy="1481328"/>
          </a:xfrm>
          <a:prstGeom prst="rect">
            <a:avLst/>
          </a:prstGeom>
        </p:spPr>
      </p:pic>
    </p:spTree>
    <p:extLst>
      <p:ext uri="{BB962C8B-B14F-4D97-AF65-F5344CB8AC3E}">
        <p14:creationId xmlns:p14="http://schemas.microsoft.com/office/powerpoint/2010/main" val="431273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Parts of the Bee Bot</a:t>
            </a:r>
            <a:endParaRPr lang="en-US" dirty="0"/>
          </a:p>
        </p:txBody>
      </p:sp>
      <p:pic>
        <p:nvPicPr>
          <p:cNvPr id="1026" name="Picture 2" descr="http://cdn.shopify.com/s/files/1/0059/3932/products/bee_bot_3.jpg?v=134073701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20331" y="1825625"/>
            <a:ext cx="4351338" cy="4351338"/>
          </a:xfrm>
          <a:prstGeom prst="rect">
            <a:avLst/>
          </a:prstGeom>
          <a:noFill/>
          <a:extLst>
            <a:ext uri="{909E8E84-426E-40DD-AFC4-6F175D3DCCD1}">
              <a14:hiddenFill xmlns:a14="http://schemas.microsoft.com/office/drawing/2010/main">
                <a:solidFill>
                  <a:srgbClr val="FFFFFF"/>
                </a:solidFill>
              </a14:hiddenFill>
            </a:ext>
          </a:extLst>
        </p:spPr>
      </p:pic>
      <p:sp>
        <p:nvSpPr>
          <p:cNvPr id="6" name="Right Arrow 5"/>
          <p:cNvSpPr/>
          <p:nvPr/>
        </p:nvSpPr>
        <p:spPr>
          <a:xfrm rot="1593001">
            <a:off x="2215808" y="3647067"/>
            <a:ext cx="3888259" cy="2800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38200" y="2423518"/>
            <a:ext cx="2695832" cy="369332"/>
          </a:xfrm>
          <a:prstGeom prst="rect">
            <a:avLst/>
          </a:prstGeom>
          <a:noFill/>
        </p:spPr>
        <p:txBody>
          <a:bodyPr wrap="square" rtlCol="0">
            <a:spAutoFit/>
          </a:bodyPr>
          <a:lstStyle/>
          <a:p>
            <a:r>
              <a:rPr lang="en-US" dirty="0" smtClean="0"/>
              <a:t>Go Button</a:t>
            </a: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03458" y="5257800"/>
            <a:ext cx="1162349" cy="1481328"/>
          </a:xfrm>
          <a:prstGeom prst="rect">
            <a:avLst/>
          </a:prstGeom>
        </p:spPr>
      </p:pic>
    </p:spTree>
    <p:extLst>
      <p:ext uri="{BB962C8B-B14F-4D97-AF65-F5344CB8AC3E}">
        <p14:creationId xmlns:p14="http://schemas.microsoft.com/office/powerpoint/2010/main" val="3254724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Parts of the Bee Bot</a:t>
            </a:r>
            <a:endParaRPr lang="en-US" dirty="0"/>
          </a:p>
        </p:txBody>
      </p:sp>
      <p:pic>
        <p:nvPicPr>
          <p:cNvPr id="1026" name="Picture 2" descr="http://cdn.shopify.com/s/files/1/0059/3932/products/bee_bot_3.jpg?v=134073701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20331" y="1825625"/>
            <a:ext cx="4351338" cy="4351338"/>
          </a:xfrm>
          <a:prstGeom prst="rect">
            <a:avLst/>
          </a:prstGeom>
          <a:noFill/>
          <a:extLst>
            <a:ext uri="{909E8E84-426E-40DD-AFC4-6F175D3DCCD1}">
              <a14:hiddenFill xmlns:a14="http://schemas.microsoft.com/office/drawing/2010/main">
                <a:solidFill>
                  <a:srgbClr val="FFFFFF"/>
                </a:solidFill>
              </a14:hiddenFill>
            </a:ext>
          </a:extLst>
        </p:spPr>
      </p:pic>
      <p:sp>
        <p:nvSpPr>
          <p:cNvPr id="6" name="Right Arrow 5"/>
          <p:cNvSpPr/>
          <p:nvPr/>
        </p:nvSpPr>
        <p:spPr>
          <a:xfrm>
            <a:off x="1374839" y="5475867"/>
            <a:ext cx="3888259" cy="2800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16924" y="5106535"/>
            <a:ext cx="2695832" cy="369332"/>
          </a:xfrm>
          <a:prstGeom prst="rect">
            <a:avLst/>
          </a:prstGeom>
          <a:noFill/>
        </p:spPr>
        <p:txBody>
          <a:bodyPr wrap="square" rtlCol="0">
            <a:spAutoFit/>
          </a:bodyPr>
          <a:lstStyle/>
          <a:p>
            <a:r>
              <a:rPr lang="en-US" dirty="0" smtClean="0"/>
              <a:t>Clear-Start Over Button</a:t>
            </a: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03458" y="5257800"/>
            <a:ext cx="1162349" cy="1481328"/>
          </a:xfrm>
          <a:prstGeom prst="rect">
            <a:avLst/>
          </a:prstGeom>
        </p:spPr>
      </p:pic>
    </p:spTree>
    <p:extLst>
      <p:ext uri="{BB962C8B-B14F-4D97-AF65-F5344CB8AC3E}">
        <p14:creationId xmlns:p14="http://schemas.microsoft.com/office/powerpoint/2010/main" val="373338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Bee Bot Mat</a:t>
            </a:r>
            <a:endParaRPr lang="en-US" dirty="0"/>
          </a:p>
        </p:txBody>
      </p:sp>
      <p:pic>
        <p:nvPicPr>
          <p:cNvPr id="2050" name="Picture 2" descr="https://www.bee-bot.us/media/catalog/product/cache/2/image/650x/040ec09b1e35df139433887a97daa66f/b/e/beebot_cardmap.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83936" y="2071581"/>
            <a:ext cx="5591175" cy="3810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03458" y="5257800"/>
            <a:ext cx="1162349" cy="1481328"/>
          </a:xfrm>
          <a:prstGeom prst="rect">
            <a:avLst/>
          </a:prstGeom>
        </p:spPr>
      </p:pic>
    </p:spTree>
    <p:extLst>
      <p:ext uri="{BB962C8B-B14F-4D97-AF65-F5344CB8AC3E}">
        <p14:creationId xmlns:p14="http://schemas.microsoft.com/office/powerpoint/2010/main" val="3202331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make the Bee Bot Move</a:t>
            </a:r>
            <a:endParaRPr lang="en-US" dirty="0"/>
          </a:p>
        </p:txBody>
      </p:sp>
      <p:sp>
        <p:nvSpPr>
          <p:cNvPr id="3" name="Content Placeholder 2"/>
          <p:cNvSpPr>
            <a:spLocks noGrp="1"/>
          </p:cNvSpPr>
          <p:nvPr>
            <p:ph idx="1"/>
          </p:nvPr>
        </p:nvSpPr>
        <p:spPr>
          <a:xfrm>
            <a:off x="838200" y="1825625"/>
            <a:ext cx="4557584" cy="4351338"/>
          </a:xfrm>
        </p:spPr>
        <p:txBody>
          <a:bodyPr/>
          <a:lstStyle/>
          <a:p>
            <a:r>
              <a:rPr lang="en-US" dirty="0" smtClean="0"/>
              <a:t>Forward makes the Bee Bot move one space in the direction it is facing</a:t>
            </a:r>
          </a:p>
          <a:p>
            <a:r>
              <a:rPr lang="en-US" dirty="0" smtClean="0"/>
              <a:t>It will only move one space for each time you push the button</a:t>
            </a:r>
          </a:p>
          <a:p>
            <a:pPr marL="0" indent="0">
              <a:buNone/>
            </a:pPr>
            <a:endParaRPr lang="en-US" dirty="0"/>
          </a:p>
        </p:txBody>
      </p:sp>
      <p:pic>
        <p:nvPicPr>
          <p:cNvPr id="4" name="Picture 2" descr="http://cdn.shopify.com/s/files/1/0059/3932/products/bee_bot_3.jpg?v=13407370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0785" y="2496065"/>
            <a:ext cx="2585266" cy="2585266"/>
          </a:xfrm>
          <a:prstGeom prst="rect">
            <a:avLst/>
          </a:prstGeom>
          <a:noFill/>
          <a:extLst>
            <a:ext uri="{909E8E84-426E-40DD-AFC4-6F175D3DCCD1}">
              <a14:hiddenFill xmlns:a14="http://schemas.microsoft.com/office/drawing/2010/main">
                <a:solidFill>
                  <a:srgbClr val="FFFFFF"/>
                </a:solidFill>
              </a14:hiddenFill>
            </a:ext>
          </a:extLst>
        </p:spPr>
      </p:pic>
      <p:sp>
        <p:nvSpPr>
          <p:cNvPr id="5" name="Right Arrow 4"/>
          <p:cNvSpPr/>
          <p:nvPr/>
        </p:nvSpPr>
        <p:spPr>
          <a:xfrm>
            <a:off x="8059413" y="3797054"/>
            <a:ext cx="2282743" cy="1664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891407" y="3557092"/>
            <a:ext cx="1582685" cy="646331"/>
          </a:xfrm>
          <a:prstGeom prst="rect">
            <a:avLst/>
          </a:prstGeom>
          <a:noFill/>
        </p:spPr>
        <p:txBody>
          <a:bodyPr wrap="square" rtlCol="0">
            <a:spAutoFit/>
          </a:bodyPr>
          <a:lstStyle/>
          <a:p>
            <a:r>
              <a:rPr lang="en-US" dirty="0" smtClean="0"/>
              <a:t>Forward Button</a:t>
            </a:r>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03458" y="5257800"/>
            <a:ext cx="1162349" cy="1481328"/>
          </a:xfrm>
          <a:prstGeom prst="rect">
            <a:avLst/>
          </a:prstGeom>
        </p:spPr>
      </p:pic>
    </p:spTree>
    <p:extLst>
      <p:ext uri="{BB962C8B-B14F-4D97-AF65-F5344CB8AC3E}">
        <p14:creationId xmlns:p14="http://schemas.microsoft.com/office/powerpoint/2010/main" val="3720589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make the Bee Bot Move</a:t>
            </a:r>
            <a:endParaRPr lang="en-US" dirty="0"/>
          </a:p>
        </p:txBody>
      </p:sp>
      <p:sp>
        <p:nvSpPr>
          <p:cNvPr id="3" name="Content Placeholder 2"/>
          <p:cNvSpPr>
            <a:spLocks noGrp="1"/>
          </p:cNvSpPr>
          <p:nvPr>
            <p:ph idx="1"/>
          </p:nvPr>
        </p:nvSpPr>
        <p:spPr>
          <a:xfrm>
            <a:off x="838200" y="1825625"/>
            <a:ext cx="4837670" cy="4351338"/>
          </a:xfrm>
        </p:spPr>
        <p:txBody>
          <a:bodyPr/>
          <a:lstStyle/>
          <a:p>
            <a:r>
              <a:rPr lang="en-US" dirty="0" smtClean="0"/>
              <a:t>The two side arrows make the Bee Bot turn in place.  </a:t>
            </a:r>
            <a:endParaRPr lang="en-US" dirty="0"/>
          </a:p>
          <a:p>
            <a:r>
              <a:rPr lang="en-US" dirty="0" smtClean="0"/>
              <a:t>It will stay in the same square </a:t>
            </a:r>
          </a:p>
          <a:p>
            <a:pPr marL="0" indent="0">
              <a:buNone/>
            </a:pPr>
            <a:endParaRPr lang="en-US" dirty="0"/>
          </a:p>
        </p:txBody>
      </p:sp>
      <p:pic>
        <p:nvPicPr>
          <p:cNvPr id="4" name="Picture 2" descr="http://cdn.shopify.com/s/files/1/0059/3932/products/bee_bot_3.jpg?v=13407370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9165" y="2042984"/>
            <a:ext cx="2906541" cy="2906541"/>
          </a:xfrm>
          <a:prstGeom prst="rect">
            <a:avLst/>
          </a:prstGeom>
          <a:noFill/>
          <a:extLst>
            <a:ext uri="{909E8E84-426E-40DD-AFC4-6F175D3DCCD1}">
              <a14:hiddenFill xmlns:a14="http://schemas.microsoft.com/office/drawing/2010/main">
                <a:solidFill>
                  <a:srgbClr val="FFFFFF"/>
                </a:solidFill>
              </a14:hiddenFill>
            </a:ext>
          </a:extLst>
        </p:spPr>
      </p:pic>
      <p:sp>
        <p:nvSpPr>
          <p:cNvPr id="5" name="Right Arrow 4"/>
          <p:cNvSpPr/>
          <p:nvPr/>
        </p:nvSpPr>
        <p:spPr>
          <a:xfrm>
            <a:off x="6540897" y="3934131"/>
            <a:ext cx="888735" cy="2671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10800000">
            <a:off x="9068834" y="3864892"/>
            <a:ext cx="1033743" cy="2728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03458" y="5257800"/>
            <a:ext cx="1162349" cy="1481328"/>
          </a:xfrm>
          <a:prstGeom prst="rect">
            <a:avLst/>
          </a:prstGeom>
        </p:spPr>
      </p:pic>
    </p:spTree>
    <p:extLst>
      <p:ext uri="{BB962C8B-B14F-4D97-AF65-F5344CB8AC3E}">
        <p14:creationId xmlns:p14="http://schemas.microsoft.com/office/powerpoint/2010/main" val="2126340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make the Bee Bot Move</a:t>
            </a:r>
            <a:endParaRPr lang="en-US" dirty="0"/>
          </a:p>
        </p:txBody>
      </p:sp>
      <p:sp>
        <p:nvSpPr>
          <p:cNvPr id="3" name="Content Placeholder 2"/>
          <p:cNvSpPr>
            <a:spLocks noGrp="1"/>
          </p:cNvSpPr>
          <p:nvPr>
            <p:ph idx="1"/>
          </p:nvPr>
        </p:nvSpPr>
        <p:spPr>
          <a:xfrm>
            <a:off x="838200" y="1825625"/>
            <a:ext cx="4343400" cy="4351338"/>
          </a:xfrm>
        </p:spPr>
        <p:txBody>
          <a:bodyPr/>
          <a:lstStyle/>
          <a:p>
            <a:r>
              <a:rPr lang="en-US" dirty="0" smtClean="0"/>
              <a:t>The Bee Bot will not do any moving until you hit go. </a:t>
            </a:r>
          </a:p>
          <a:p>
            <a:pPr marL="0" indent="0">
              <a:buNone/>
            </a:pPr>
            <a:endParaRPr lang="en-US" dirty="0"/>
          </a:p>
        </p:txBody>
      </p:sp>
      <p:pic>
        <p:nvPicPr>
          <p:cNvPr id="6" name="Picture 2" descr="http://cdn.shopify.com/s/files/1/0059/3932/products/bee_bot_3.jpg?v=13407370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9377" y="2594919"/>
            <a:ext cx="3400812" cy="3400812"/>
          </a:xfrm>
          <a:prstGeom prst="rect">
            <a:avLst/>
          </a:prstGeom>
          <a:noFill/>
          <a:extLst>
            <a:ext uri="{909E8E84-426E-40DD-AFC4-6F175D3DCCD1}">
              <a14:hiddenFill xmlns:a14="http://schemas.microsoft.com/office/drawing/2010/main">
                <a:solidFill>
                  <a:srgbClr val="FFFFFF"/>
                </a:solidFill>
              </a14:hiddenFill>
            </a:ext>
          </a:extLst>
        </p:spPr>
      </p:pic>
      <p:sp>
        <p:nvSpPr>
          <p:cNvPr id="7" name="Right Arrow 6"/>
          <p:cNvSpPr/>
          <p:nvPr/>
        </p:nvSpPr>
        <p:spPr>
          <a:xfrm rot="1593001">
            <a:off x="7487768" y="4185873"/>
            <a:ext cx="1796906" cy="2189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03458" y="5257800"/>
            <a:ext cx="1162349" cy="1481328"/>
          </a:xfrm>
          <a:prstGeom prst="rect">
            <a:avLst/>
          </a:prstGeom>
        </p:spPr>
      </p:pic>
    </p:spTree>
    <p:extLst>
      <p:ext uri="{BB962C8B-B14F-4D97-AF65-F5344CB8AC3E}">
        <p14:creationId xmlns:p14="http://schemas.microsoft.com/office/powerpoint/2010/main" val="17895862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414</Words>
  <Application>Microsoft Office PowerPoint</Application>
  <PresentationFormat>Widescreen</PresentationFormat>
  <Paragraphs>42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Bee Bots </vt:lpstr>
      <vt:lpstr>Parts of the Bee Bot</vt:lpstr>
      <vt:lpstr>Parts of the Bee Bot</vt:lpstr>
      <vt:lpstr>Parts of the Bee Bot</vt:lpstr>
      <vt:lpstr>Parts of the Bee Bot</vt:lpstr>
      <vt:lpstr>Bee Bot Mat</vt:lpstr>
      <vt:lpstr>How to make the Bee Bot Move</vt:lpstr>
      <vt:lpstr>How to make the Bee Bot Move</vt:lpstr>
      <vt:lpstr>How to make the Bee Bot Move</vt:lpstr>
      <vt:lpstr>How to make the Bee Bot Pause</vt:lpstr>
      <vt:lpstr>Don’t Forget to Clear</vt:lpstr>
      <vt:lpstr>Practice one</vt:lpstr>
      <vt:lpstr>Lesson 2: Rotating</vt:lpstr>
      <vt:lpstr>Practice Two</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Bee Bots</dc:title>
  <dc:creator>Martha Haas</dc:creator>
  <cp:lastModifiedBy>Erin Harris</cp:lastModifiedBy>
  <cp:revision>9</cp:revision>
  <dcterms:created xsi:type="dcterms:W3CDTF">2016-01-22T01:47:04Z</dcterms:created>
  <dcterms:modified xsi:type="dcterms:W3CDTF">2018-04-09T19:45:28Z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